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58" r:id="rId5"/>
    <p:sldId id="268" r:id="rId6"/>
    <p:sldId id="265" r:id="rId7"/>
    <p:sldId id="259" r:id="rId8"/>
    <p:sldId id="266" r:id="rId9"/>
    <p:sldId id="260" r:id="rId10"/>
    <p:sldId id="271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0000"/>
    <a:srgbClr val="990033"/>
    <a:srgbClr val="FFFF00"/>
    <a:srgbClr val="808080"/>
    <a:srgbClr val="33CC33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5D41D71-36D1-438B-8B60-2D10A476F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9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BDD2B70-3C83-4686-A5DD-5CC150F47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B98101-FC6C-4AA5-9972-052362DD9E9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0382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C12AF3-1F28-479E-B1F6-C9C75D11A51F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1463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81388B-7216-47E5-BF9C-BE8B92E9381D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884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1C4E28-A741-4B51-A449-3E7A7FEC7334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15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A86649-2894-4569-B9BF-735D62BA2EB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292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28E837-284E-471F-9836-1F06748E7CB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768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CDB43B-459D-41BF-8BBF-30C865DA64FB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663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054037-6690-4710-913D-1BDA02E08373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0481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B8DC76-4921-4F1F-89EB-74DB2BEE206E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75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57CC08-DF8E-4E27-98B2-BDA3716AAA47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0898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FCAC1B-59DA-4105-B868-7DADB929A3A5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887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7E113D-39A3-4494-86AD-1A7F57192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1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EE32-2CCE-4D86-A438-68B3D297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7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D5173-CDEE-4C2D-B050-3E78B3B14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65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B7539-EFE1-4AE5-8F2D-896233581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02005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74298-101D-439B-84E8-BE3A45E71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4344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C5E64-60C7-4127-873F-BD2971A9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51753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616A-E2A2-44A5-8FDE-041636DA5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61706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BCF4-5CAD-4BED-95D8-692EFAC46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75234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F5D5-321D-4A67-8DEC-046EC684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8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975AF3B-17BD-4A8A-85A6-C08D1C84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6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83F1-0926-407B-985E-D7F53F89D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1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3787B87-76D6-4F3F-8B73-28A734AE8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8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2810A-F67F-4ED0-8835-6794CEF37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7138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9561CD-5268-4EC8-954B-C11FA36AB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15792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E3CD33-74D5-4035-A22E-3FA56EF70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3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B166E-8E6C-4190-B1DC-0FCED3A06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626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97DC9B0-9374-4C19-8DF3-18EFBA63F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ransition spd="slow"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Hunting for Clues to Solve a Puzzle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"/>
            <a:ext cx="88392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Inferencing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itchFamily="82" charset="0"/>
            </a:endParaRPr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3048000" y="1676400"/>
          <a:ext cx="35052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lip" r:id="rId4" imgW="3746626" imgH="3468986" progId="MS_ClipArt_Gallery.2">
                  <p:embed/>
                </p:oleObj>
              </mc:Choice>
              <mc:Fallback>
                <p:oleObj name="Clip" r:id="rId4" imgW="3746626" imgH="3468986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76400"/>
                        <a:ext cx="35052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7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Language Clues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52400" y="6265863"/>
            <a:ext cx="883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How do these people feel?  How do you know?</a:t>
            </a:r>
          </a:p>
        </p:txBody>
      </p:sp>
      <p:pic>
        <p:nvPicPr>
          <p:cNvPr id="31765" name="Picture 21" descr="C:\Users\RBadeau\AppData\Local\Microsoft\Windows\Temporary Internet Files\Content.IE5\3F2O0KC3\MP90040156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8292"/>
            <a:ext cx="3162901" cy="4742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1" name="Picture 27" descr="C:\Users\RBadeau\AppData\Local\Microsoft\Windows\Temporary Internet Files\Content.IE5\MA28FCJ6\MP90042258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28245"/>
            <a:ext cx="4114802" cy="27421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Recap...</a:t>
            </a: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81000" y="2209800"/>
          <a:ext cx="303212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lip" r:id="rId4" imgW="3032911" imgH="2803556" progId="MS_ClipArt_Gallery.2">
                  <p:embed/>
                </p:oleObj>
              </mc:Choice>
              <mc:Fallback>
                <p:oleObj name="Clip" r:id="rId4" imgW="3032911" imgH="2803556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3032125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981200"/>
            <a:ext cx="5410200" cy="41148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Inferencing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clues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them together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the problem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just like a jigsaw puzzle.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88"/>
            <a:ext cx="7772400" cy="9159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400" b="1" dirty="0" err="1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Inferencing</a:t>
            </a:r>
            <a:r>
              <a:rPr lang="en-US" sz="4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457200" y="2362200"/>
          <a:ext cx="303212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lip" r:id="rId4" imgW="3032911" imgH="2803556" progId="MS_ClipArt_Gallery.2">
                  <p:embed/>
                </p:oleObj>
              </mc:Choice>
              <mc:Fallback>
                <p:oleObj name="Clip" r:id="rId4" imgW="3032911" imgH="2803556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3032125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981200"/>
            <a:ext cx="5334000" cy="41148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clues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them together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the problem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jigsaw puzzle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938"/>
            <a:ext cx="7772400" cy="998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are some </a:t>
            </a:r>
            <a:r>
              <a:rPr lang="en-US" sz="40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Synonyms….</a:t>
            </a:r>
            <a:endParaRPr lang="en-US" sz="4000" b="1" dirty="0">
              <a:solidFill>
                <a:schemeClr val="accent3">
                  <a:shade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7162800" cy="41148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out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between the lines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conclusions</a:t>
            </a:r>
          </a:p>
        </p:txBody>
      </p:sp>
      <p:pic>
        <p:nvPicPr>
          <p:cNvPr id="20484" name="Picture 5" descr="j023178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133600"/>
            <a:ext cx="3448050" cy="2190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</a:t>
            </a:r>
            <a:r>
              <a:rPr lang="en-US" sz="4900" b="1" dirty="0" err="1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Inferencing</a:t>
            </a:r>
            <a:r>
              <a:rPr lang="en-US" sz="40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should I care? </a:t>
            </a:r>
            <a:b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I use this in life?</a:t>
            </a:r>
            <a:endParaRPr lang="en-US" sz="4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352800" y="2743200"/>
            <a:ext cx="5562600" cy="3352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Jigsaw puzzles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Answering Riddles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Problem Solving (backtracking)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Answering questions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Reading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Math word problems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Conversing with people</a:t>
            </a:r>
          </a:p>
        </p:txBody>
      </p:sp>
      <p:pic>
        <p:nvPicPr>
          <p:cNvPr id="21508" name="Picture 2" descr="C:\Users\RBadeau\AppData\Local\Microsoft\Windows\Temporary Internet Files\Content.IE5\3F2O0KC3\MC9002812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43188"/>
            <a:ext cx="2922588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Clues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5410200" cy="4495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What Should We Look For</a:t>
            </a:r>
            <a:r>
              <a:rPr lang="en-US" sz="2800" b="1" dirty="0" smtClean="0"/>
              <a:t>?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solidFill>
                  <a:srgbClr val="33CC33"/>
                </a:solidFill>
              </a:rPr>
              <a:t>PLACES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TIME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COLORS</a:t>
            </a:r>
            <a:r>
              <a:rPr lang="en-US" sz="2800" b="1" dirty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solidFill>
                  <a:srgbClr val="808080"/>
                </a:solidFill>
              </a:rPr>
              <a:t>TEXTURES</a:t>
            </a:r>
            <a:r>
              <a:rPr lang="en-US" sz="2800" b="1" dirty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BODY LANGUAGE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ACTIONS</a:t>
            </a:r>
            <a:r>
              <a:rPr lang="en-US" sz="2800" dirty="0"/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solidFill>
                  <a:srgbClr val="9900CC"/>
                </a:solidFill>
              </a:rPr>
              <a:t>SITUATIONS OR CONTEXT</a:t>
            </a:r>
          </a:p>
        </p:txBody>
      </p:sp>
      <p:pic>
        <p:nvPicPr>
          <p:cNvPr id="22532" name="Picture 4" descr="j015717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62200"/>
            <a:ext cx="3881438" cy="33321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11430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</a:t>
            </a:r>
            <a:r>
              <a:rPr lang="en-US" sz="53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Clues</a:t>
            </a:r>
            <a:r>
              <a:rPr lang="en-US" sz="48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&amp; Background Knowledge!</a:t>
            </a:r>
            <a:endParaRPr lang="en-US" sz="3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body" sz="half" idx="3"/>
          </p:nvPr>
        </p:nvSpPr>
        <p:spPr>
          <a:xfrm>
            <a:off x="3962400" y="2362200"/>
            <a:ext cx="5029200" cy="411480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clues do you see?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the product?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the company?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know about the person who drank the drink?</a:t>
            </a:r>
          </a:p>
        </p:txBody>
      </p:sp>
      <p:pic>
        <p:nvPicPr>
          <p:cNvPr id="23556" name="Picture 10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36195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Situational </a:t>
            </a:r>
            <a:r>
              <a:rPr lang="en-US" sz="53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Clues</a:t>
            </a:r>
            <a:r>
              <a:rPr lang="en-US" sz="44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&amp; Background Knowledge!</a:t>
            </a:r>
            <a:endParaRPr lang="en-US" sz="4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579" name="Object 5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04800" y="2057400"/>
          <a:ext cx="4167188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Clip" r:id="rId4" imgW="1782166" imgH="1805940" progId="MS_ClipArt_Gallery.2">
                  <p:embed/>
                </p:oleObj>
              </mc:Choice>
              <mc:Fallback>
                <p:oleObj name="Clip" r:id="rId4" imgW="1782166" imgH="1805940" progId="MS_ClipArt_Gallery.2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4167188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362200"/>
            <a:ext cx="3810000" cy="38862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this picture?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clues do you see?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infer from the clues?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463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Clues</a:t>
            </a:r>
          </a:p>
        </p:txBody>
      </p:sp>
      <p:pic>
        <p:nvPicPr>
          <p:cNvPr id="25603" name="Picture 8" descr="dragon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524000"/>
            <a:ext cx="2990850" cy="4800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81200"/>
            <a:ext cx="4495800" cy="4114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know about the event in the photo?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mood of the event?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other activities may be occurring at the same time or later?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Clues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clear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round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made of glass, metal and plastic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a handle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makes things look bigger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it?</a:t>
            </a:r>
          </a:p>
        </p:txBody>
      </p:sp>
      <p:pic>
        <p:nvPicPr>
          <p:cNvPr id="26628" name="Picture 9" descr="C:\Users\RBadeau\AppData\Local\Microsoft\Windows\Temporary Internet Files\Content.IE5\UFX7E8R3\MC9003539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60216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ferencing_teaching_presentatio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inferencing_teaching_presentation</Template>
  <TotalTime>1</TotalTime>
  <Words>250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Bradley Hand ITC</vt:lpstr>
      <vt:lpstr>Georgia</vt:lpstr>
      <vt:lpstr>Jokerman</vt:lpstr>
      <vt:lpstr>Times New Roman</vt:lpstr>
      <vt:lpstr>Wingdings</vt:lpstr>
      <vt:lpstr>Wingdings 2</vt:lpstr>
      <vt:lpstr>inferencing_teaching_presentation</vt:lpstr>
      <vt:lpstr>Clip</vt:lpstr>
      <vt:lpstr>Inferencing</vt:lpstr>
      <vt:lpstr>What is Inferencing?</vt:lpstr>
      <vt:lpstr>Here are some Synonyms….</vt:lpstr>
      <vt:lpstr>Daily Inferencing  Why should I care?  Where will I use this in life?</vt:lpstr>
      <vt:lpstr>Finding Clues</vt:lpstr>
      <vt:lpstr>Visual Clues  Pictures &amp; Background Knowledge!</vt:lpstr>
      <vt:lpstr>Situational Clues  Pictures &amp; Background Knowledge!</vt:lpstr>
      <vt:lpstr>Location Clues</vt:lpstr>
      <vt:lpstr>Word Clues</vt:lpstr>
      <vt:lpstr>Body Language Clues</vt:lpstr>
      <vt:lpstr>Let’s Recap...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Inferencing</dc:title>
  <dc:creator>Ryan Badeau</dc:creator>
  <cp:lastModifiedBy>Rebecca Badeau</cp:lastModifiedBy>
  <cp:revision>1</cp:revision>
  <dcterms:created xsi:type="dcterms:W3CDTF">2013-06-03T00:11:21Z</dcterms:created>
  <dcterms:modified xsi:type="dcterms:W3CDTF">2014-09-30T16:30:25Z</dcterms:modified>
</cp:coreProperties>
</file>